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ACC718BB-83CF-4EBA-9639-67D30DCA8F4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5D29ECF2-9906-48B2-8C8E-2697DE187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293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1A7CDF75-D5D7-4FAA-BDB0-C33853AD00E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A2964FC8-B2EE-4BFA-AA5D-A15BDA79A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31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964FC8-B2EE-4BFA-AA5D-A15BDA79A37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13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DA07-9ADB-4712-BE10-62622331A01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54EE99-556A-4E64-8C07-39981CE3077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DA07-9ADB-4712-BE10-62622331A01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EE99-556A-4E64-8C07-39981CE307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DA07-9ADB-4712-BE10-62622331A01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EE99-556A-4E64-8C07-39981CE307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B22DA07-9ADB-4712-BE10-62622331A01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054EE99-556A-4E64-8C07-39981CE3077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DA07-9ADB-4712-BE10-62622331A01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EE99-556A-4E64-8C07-39981CE3077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DA07-9ADB-4712-BE10-62622331A01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EE99-556A-4E64-8C07-39981CE3077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EE99-556A-4E64-8C07-39981CE3077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DA07-9ADB-4712-BE10-62622331A01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DA07-9ADB-4712-BE10-62622331A01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EE99-556A-4E64-8C07-39981CE3077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DA07-9ADB-4712-BE10-62622331A01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4EE99-556A-4E64-8C07-39981CE307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B22DA07-9ADB-4712-BE10-62622331A01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054EE99-556A-4E64-8C07-39981CE3077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DA07-9ADB-4712-BE10-62622331A01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54EE99-556A-4E64-8C07-39981CE3077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B22DA07-9ADB-4712-BE10-62622331A01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054EE99-556A-4E64-8C07-39981CE3077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By Kyler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SOLAR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30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Mercury is the closest planet to the sun.</a:t>
            </a:r>
          </a:p>
          <a:p>
            <a:r>
              <a:rPr lang="en-US" sz="2400" dirty="0" smtClean="0"/>
              <a:t>It’s a really small planet.</a:t>
            </a:r>
          </a:p>
          <a:p>
            <a:r>
              <a:rPr lang="en-US" sz="2400" dirty="0" smtClean="0"/>
              <a:t>There is  no life on mercury because it is so hot.</a:t>
            </a:r>
          </a:p>
          <a:p>
            <a:r>
              <a:rPr lang="en-US" sz="2400" dirty="0" smtClean="0"/>
              <a:t>Mercury is very hot on one side.</a:t>
            </a:r>
          </a:p>
          <a:p>
            <a:r>
              <a:rPr lang="en-US" sz="2400" dirty="0" smtClean="0"/>
              <a:t>Its cold on the other side of the planet.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http// planet facts .org</a:t>
            </a:r>
            <a:endParaRPr lang="en-US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609600"/>
            <a:ext cx="2689412" cy="2514600"/>
          </a:xfrm>
        </p:spPr>
      </p:pic>
    </p:spTree>
    <p:extLst>
      <p:ext uri="{BB962C8B-B14F-4D97-AF65-F5344CB8AC3E}">
        <p14:creationId xmlns:p14="http://schemas.microsoft.com/office/powerpoint/2010/main" val="422503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dirty="0" smtClean="0"/>
              <a:t>Venus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059936" cy="4572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Venus is the same size of the earth.</a:t>
            </a:r>
          </a:p>
          <a:p>
            <a:r>
              <a:rPr lang="en-US" sz="2400" dirty="0" smtClean="0"/>
              <a:t>Its considered earth sister.</a:t>
            </a:r>
          </a:p>
          <a:p>
            <a:r>
              <a:rPr lang="en-US" sz="2400" dirty="0" smtClean="0"/>
              <a:t>Venus atmosphere is made of carbon dioxside.</a:t>
            </a:r>
          </a:p>
          <a:p>
            <a:r>
              <a:rPr lang="en-US" sz="2400" dirty="0" smtClean="0"/>
              <a:t>Venus is red</a:t>
            </a:r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http //planet facts .org 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685800"/>
            <a:ext cx="2540000" cy="2540000"/>
          </a:xfrm>
        </p:spPr>
      </p:pic>
    </p:spTree>
    <p:extLst>
      <p:ext uri="{BB962C8B-B14F-4D97-AF65-F5344CB8AC3E}">
        <p14:creationId xmlns:p14="http://schemas.microsoft.com/office/powerpoint/2010/main" val="171070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Earth is the only planet known to have life.</a:t>
            </a:r>
          </a:p>
          <a:p>
            <a:r>
              <a:rPr lang="en-US" sz="2800" dirty="0" smtClean="0"/>
              <a:t>Earth is 4.6 million years old.</a:t>
            </a:r>
          </a:p>
          <a:p>
            <a:r>
              <a:rPr lang="en-US" sz="2800" dirty="0" smtClean="0"/>
              <a:t>Planet Earths water covers 70% of Earth.</a:t>
            </a:r>
          </a:p>
          <a:p>
            <a:pPr marL="0" indent="0">
              <a:buNone/>
            </a:pPr>
            <a:r>
              <a:rPr lang="en-US" sz="2800" dirty="0" smtClean="0"/>
              <a:t>http planet facts .org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90600"/>
            <a:ext cx="2540000" cy="2540000"/>
          </a:xfrm>
        </p:spPr>
      </p:pic>
    </p:spTree>
    <p:extLst>
      <p:ext uri="{BB962C8B-B14F-4D97-AF65-F5344CB8AC3E}">
        <p14:creationId xmlns:p14="http://schemas.microsoft.com/office/powerpoint/2010/main" val="184816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Mars is 35 million miles from earth.</a:t>
            </a:r>
          </a:p>
          <a:p>
            <a:r>
              <a:rPr lang="en-US" dirty="0" smtClean="0"/>
              <a:t>Mars poles are covered in ice.</a:t>
            </a:r>
          </a:p>
          <a:p>
            <a:r>
              <a:rPr lang="en-US" dirty="0" smtClean="0"/>
              <a:t>One year on Mars is 686.98 days on earth.</a:t>
            </a:r>
          </a:p>
          <a:p>
            <a:pPr marL="0" indent="0">
              <a:buNone/>
            </a:pPr>
            <a:r>
              <a:rPr lang="en-US" dirty="0" smtClean="0"/>
              <a:t>http planetfacts .org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457200"/>
            <a:ext cx="2540000" cy="2540000"/>
          </a:xfrm>
        </p:spPr>
      </p:pic>
    </p:spTree>
    <p:extLst>
      <p:ext uri="{BB962C8B-B14F-4D97-AF65-F5344CB8AC3E}">
        <p14:creationId xmlns:p14="http://schemas.microsoft.com/office/powerpoint/2010/main" val="364509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Jupiter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Jupiter is the largest planet in the solar system.</a:t>
            </a:r>
          </a:p>
          <a:p>
            <a:r>
              <a:rPr lang="en-US" dirty="0" smtClean="0"/>
              <a:t>A day on Jupiter is 9.8 hours on earth.</a:t>
            </a:r>
          </a:p>
          <a:p>
            <a:r>
              <a:rPr lang="en-US" dirty="0" smtClean="0"/>
              <a:t>The volume of Jupiter can hold 1,300 earths.</a:t>
            </a:r>
          </a:p>
          <a:p>
            <a:pPr marL="0" indent="0">
              <a:buNone/>
            </a:pPr>
            <a:r>
              <a:rPr lang="en-US" dirty="0" smtClean="0"/>
              <a:t>http planetfacts .org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609600"/>
            <a:ext cx="2199481" cy="2199481"/>
          </a:xfrm>
        </p:spPr>
      </p:pic>
    </p:spTree>
    <p:extLst>
      <p:ext uri="{BB962C8B-B14F-4D97-AF65-F5344CB8AC3E}">
        <p14:creationId xmlns:p14="http://schemas.microsoft.com/office/powerpoint/2010/main" val="2894738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Saturn is the second largest planet.</a:t>
            </a:r>
          </a:p>
          <a:p>
            <a:r>
              <a:rPr lang="en-US" dirty="0" smtClean="0"/>
              <a:t>Saturn rings are made of ice, rocks, and dust.  </a:t>
            </a:r>
            <a:endParaRPr lang="en-US" dirty="0"/>
          </a:p>
          <a:p>
            <a:r>
              <a:rPr lang="en-US" dirty="0" smtClean="0"/>
              <a:t>The temperature on Saturn is -274 f.</a:t>
            </a:r>
          </a:p>
          <a:p>
            <a:pPr marL="0" indent="0">
              <a:buNone/>
            </a:pPr>
            <a:r>
              <a:rPr lang="en-US" dirty="0" smtClean="0"/>
              <a:t>http planetfacts .org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81000"/>
            <a:ext cx="3478266" cy="1681162"/>
          </a:xfrm>
        </p:spPr>
      </p:pic>
    </p:spTree>
    <p:extLst>
      <p:ext uri="{BB962C8B-B14F-4D97-AF65-F5344CB8AC3E}">
        <p14:creationId xmlns:p14="http://schemas.microsoft.com/office/powerpoint/2010/main" val="225863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Uranus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Uranus is the third largest planet.</a:t>
            </a:r>
          </a:p>
          <a:p>
            <a:r>
              <a:rPr lang="en-US" dirty="0" smtClean="0"/>
              <a:t>A day on Uranus is 17 hours on earth.</a:t>
            </a:r>
          </a:p>
          <a:p>
            <a:r>
              <a:rPr lang="en-US" dirty="0" smtClean="0"/>
              <a:t>The diameter on Uranus is 51,488 kilometers.</a:t>
            </a:r>
          </a:p>
          <a:p>
            <a:pPr marL="0" indent="0">
              <a:buNone/>
            </a:pPr>
            <a:r>
              <a:rPr lang="en-US" dirty="0" smtClean="0"/>
              <a:t>http planetfacts .org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533400"/>
            <a:ext cx="1676400" cy="1676400"/>
          </a:xfrm>
        </p:spPr>
      </p:pic>
    </p:spTree>
    <p:extLst>
      <p:ext uri="{BB962C8B-B14F-4D97-AF65-F5344CB8AC3E}">
        <p14:creationId xmlns:p14="http://schemas.microsoft.com/office/powerpoint/2010/main" val="303921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Neptune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Neptunes planet is the god of the sea.</a:t>
            </a:r>
          </a:p>
          <a:p>
            <a:r>
              <a:rPr lang="en-US" dirty="0" smtClean="0"/>
              <a:t>The diameter is 49,493 kilometers.</a:t>
            </a:r>
          </a:p>
          <a:p>
            <a:r>
              <a:rPr lang="en-US" dirty="0" smtClean="0"/>
              <a:t>Neptune is the fourth largest planet in the solar system.</a:t>
            </a:r>
          </a:p>
          <a:p>
            <a:pPr marL="0" indent="0">
              <a:buNone/>
            </a:pPr>
            <a:r>
              <a:rPr lang="en-US" smtClean="0"/>
              <a:t>http planetfacts .org.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457200"/>
            <a:ext cx="2095500" cy="2095500"/>
          </a:xfrm>
        </p:spPr>
      </p:pic>
    </p:spTree>
    <p:extLst>
      <p:ext uri="{BB962C8B-B14F-4D97-AF65-F5344CB8AC3E}">
        <p14:creationId xmlns:p14="http://schemas.microsoft.com/office/powerpoint/2010/main" val="124445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84</TotalTime>
  <Words>280</Words>
  <Application>Microsoft Office PowerPoint</Application>
  <PresentationFormat>On-screen Show (4:3)</PresentationFormat>
  <Paragraphs>48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THE SOLAR SYSTEM</vt:lpstr>
      <vt:lpstr>Mercury</vt:lpstr>
      <vt:lpstr> Venus</vt:lpstr>
      <vt:lpstr>Earth</vt:lpstr>
      <vt:lpstr>Mars</vt:lpstr>
      <vt:lpstr>Jupiter</vt:lpstr>
      <vt:lpstr>Saturn</vt:lpstr>
      <vt:lpstr>Uranus </vt:lpstr>
      <vt:lpstr>Neptune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SOLAR SYSTEM</dc:title>
  <dc:creator>Kyler Stone</dc:creator>
  <cp:lastModifiedBy>Kyler Stone</cp:lastModifiedBy>
  <cp:revision>10</cp:revision>
  <cp:lastPrinted>2013-10-30T13:00:14Z</cp:lastPrinted>
  <dcterms:created xsi:type="dcterms:W3CDTF">2013-10-10T13:13:38Z</dcterms:created>
  <dcterms:modified xsi:type="dcterms:W3CDTF">2013-11-04T14:06:12Z</dcterms:modified>
</cp:coreProperties>
</file>